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C461B71-F73F-4F20-8D5B-CC1BAF30AD5B}" type="datetimeFigureOut">
              <a:rPr lang="ru-RU" smtClean="0"/>
              <a:t>02.03.2010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C8D0178-C549-4AE6-B14B-2A3C0215FD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2428868"/>
            <a:ext cx="5105400" cy="1544204"/>
          </a:xfrm>
        </p:spPr>
        <p:txBody>
          <a:bodyPr/>
          <a:lstStyle/>
          <a:p>
            <a:pPr algn="ctr"/>
            <a:r>
              <a:rPr lang="ru-RU" sz="6600" dirty="0" smtClean="0"/>
              <a:t>Гардероб для невысоких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плать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14290"/>
            <a:ext cx="1857388" cy="5274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3" descr="шляп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500174"/>
            <a:ext cx="2750350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жак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57166"/>
            <a:ext cx="2214578" cy="3487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 descr="костю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357298"/>
            <a:ext cx="1881194" cy="52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джинсовый костю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65"/>
            <a:ext cx="2000264" cy="492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7" descr="костю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2000240"/>
            <a:ext cx="2095507" cy="4646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Рисунок 8" descr="брючный костю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28604"/>
            <a:ext cx="2071702" cy="6111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3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Гардероб для невысоких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Гардероб для невысоких</dc:title>
  <dc:creator>Admin</dc:creator>
  <cp:lastModifiedBy>Admin</cp:lastModifiedBy>
  <cp:revision>1</cp:revision>
  <dcterms:created xsi:type="dcterms:W3CDTF">2010-03-02T11:03:45Z</dcterms:created>
  <dcterms:modified xsi:type="dcterms:W3CDTF">2010-03-02T11:11:31Z</dcterms:modified>
</cp:coreProperties>
</file>